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handoutMasterIdLst>
    <p:handoutMasterId r:id="rId6"/>
  </p:handoutMasterIdLst>
  <p:sldIdLst>
    <p:sldId id="256" r:id="rId2"/>
    <p:sldId id="264" r:id="rId3"/>
    <p:sldId id="265" r:id="rId4"/>
  </p:sldIdLst>
  <p:sldSz cx="6858000" cy="9906000" type="A4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320" autoAdjust="0"/>
  </p:normalViewPr>
  <p:slideViewPr>
    <p:cSldViewPr snapToGrid="0">
      <p:cViewPr varScale="1">
        <p:scale>
          <a:sx n="76" d="100"/>
          <a:sy n="76" d="100"/>
        </p:scale>
        <p:origin x="402" y="9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9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6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9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9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6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9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09788" y="744538"/>
            <a:ext cx="25781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09788" y="744538"/>
            <a:ext cx="25781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B2D9-1734-49A7-8C2B-ACD16720E1C8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jpeg"/><Relationship Id="rId1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26.jpeg"/><Relationship Id="rId26" Type="http://schemas.openxmlformats.org/officeDocument/2006/relationships/image" Target="../media/image30.png"/><Relationship Id="rId21" Type="http://schemas.microsoft.com/office/2007/relationships/hdphoto" Target="../media/hdphoto10.wdp"/><Relationship Id="rId34" Type="http://schemas.openxmlformats.org/officeDocument/2006/relationships/image" Target="../media/image34.png"/><Relationship Id="rId7" Type="http://schemas.openxmlformats.org/officeDocument/2006/relationships/image" Target="../media/image20.jpg"/><Relationship Id="rId12" Type="http://schemas.openxmlformats.org/officeDocument/2006/relationships/image" Target="../media/image23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29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11" Type="http://schemas.microsoft.com/office/2007/relationships/hdphoto" Target="../media/hdphoto5.wdp"/><Relationship Id="rId24" Type="http://schemas.openxmlformats.org/officeDocument/2006/relationships/image" Target="../media/image29.jpeg"/><Relationship Id="rId32" Type="http://schemas.openxmlformats.org/officeDocument/2006/relationships/image" Target="../media/image33.png"/><Relationship Id="rId37" Type="http://schemas.microsoft.com/office/2007/relationships/hdphoto" Target="../media/hdphoto18.wdp"/><Relationship Id="rId5" Type="http://schemas.openxmlformats.org/officeDocument/2006/relationships/image" Target="../media/image18.jpeg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31.png"/><Relationship Id="rId36" Type="http://schemas.openxmlformats.org/officeDocument/2006/relationships/image" Target="../media/image35.png"/><Relationship Id="rId10" Type="http://schemas.openxmlformats.org/officeDocument/2006/relationships/image" Target="../media/image22.jpe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" Type="http://schemas.openxmlformats.org/officeDocument/2006/relationships/image" Target="../media/image17.jpg"/><Relationship Id="rId9" Type="http://schemas.microsoft.com/office/2007/relationships/hdphoto" Target="../media/hdphoto4.wdp"/><Relationship Id="rId14" Type="http://schemas.openxmlformats.org/officeDocument/2006/relationships/image" Target="../media/image24.png"/><Relationship Id="rId22" Type="http://schemas.openxmlformats.org/officeDocument/2006/relationships/image" Target="../media/image28.png"/><Relationship Id="rId27" Type="http://schemas.microsoft.com/office/2007/relationships/hdphoto" Target="../media/hdphoto13.wdp"/><Relationship Id="rId30" Type="http://schemas.openxmlformats.org/officeDocument/2006/relationships/image" Target="../media/image32.png"/><Relationship Id="rId35" Type="http://schemas.microsoft.com/office/2007/relationships/hdphoto" Target="../media/hdphoto17.wdp"/><Relationship Id="rId8" Type="http://schemas.openxmlformats.org/officeDocument/2006/relationships/image" Target="../media/image21.jpeg"/><Relationship Id="rId3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17.wdp"/><Relationship Id="rId18" Type="http://schemas.openxmlformats.org/officeDocument/2006/relationships/image" Target="../media/image36.png"/><Relationship Id="rId3" Type="http://schemas.openxmlformats.org/officeDocument/2006/relationships/image" Target="../media/image37.png"/><Relationship Id="rId7" Type="http://schemas.microsoft.com/office/2007/relationships/hdphoto" Target="../media/hdphoto19.wdp"/><Relationship Id="rId12" Type="http://schemas.openxmlformats.org/officeDocument/2006/relationships/image" Target="../media/image34.png"/><Relationship Id="rId17" Type="http://schemas.microsoft.com/office/2007/relationships/hdphoto" Target="../media/hdphoto22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microsoft.com/office/2007/relationships/hdphoto" Target="../media/hdphoto21.wdp"/><Relationship Id="rId5" Type="http://schemas.openxmlformats.org/officeDocument/2006/relationships/image" Target="../media/image39.png"/><Relationship Id="rId15" Type="http://schemas.microsoft.com/office/2007/relationships/hdphoto" Target="../media/hdphoto18.wdp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microsoft.com/office/2007/relationships/hdphoto" Target="../media/hdphoto20.wdp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03" y="3170727"/>
            <a:ext cx="4811135" cy="238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129" t="21441" r="14091" b="13621"/>
          <a:stretch/>
        </p:blipFill>
        <p:spPr bwMode="auto">
          <a:xfrm>
            <a:off x="1637456" y="6075530"/>
            <a:ext cx="3329868" cy="256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772065" y="140156"/>
            <a:ext cx="306065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XEON </a:t>
            </a:r>
            <a:r>
              <a:rPr lang="fr-FR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  <a:p>
            <a:pPr algn="ctr"/>
            <a:r>
              <a:rPr lang="fr-FR" b="1" i="1" dirty="0">
                <a:latin typeface="Aharoni" panose="02010803020104030203" pitchFamily="2" charset="-79"/>
                <a:cs typeface="Aharoni" panose="02010803020104030203" pitchFamily="2" charset="-79"/>
              </a:rPr>
              <a:t>LED</a:t>
            </a:r>
          </a:p>
          <a:p>
            <a:pPr algn="ctr"/>
            <a:r>
              <a:rPr lang="fr-FR" b="1" i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60650" y="3009729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sp>
        <p:nvSpPr>
          <p:cNvPr id="37" name="ZoneTexte 3"/>
          <p:cNvSpPr txBox="1">
            <a:spLocks noChangeArrowheads="1"/>
          </p:cNvSpPr>
          <p:nvPr/>
        </p:nvSpPr>
        <p:spPr bwMode="auto">
          <a:xfrm>
            <a:off x="5738464" y="9473648"/>
            <a:ext cx="11516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000" dirty="0"/>
              <a:t>0628_5200_C</a:t>
            </a:r>
          </a:p>
        </p:txBody>
      </p: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211937" y="5633050"/>
            <a:ext cx="6430662" cy="302382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/>
          <p:cNvSpPr txBox="1"/>
          <p:nvPr/>
        </p:nvSpPr>
        <p:spPr>
          <a:xfrm>
            <a:off x="211937" y="8730814"/>
            <a:ext cx="6454425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lang="de-DE" sz="600" i="1" dirty="0"/>
              <a:t>.</a:t>
            </a:r>
            <a:endParaRPr lang="fr-FR" sz="600" dirty="0"/>
          </a:p>
        </p:txBody>
      </p:sp>
      <p:sp>
        <p:nvSpPr>
          <p:cNvPr id="59" name="Espace réservé du numéro de diapositive 3"/>
          <p:cNvSpPr txBox="1">
            <a:spLocks/>
          </p:cNvSpPr>
          <p:nvPr/>
        </p:nvSpPr>
        <p:spPr>
          <a:xfrm>
            <a:off x="6637630" y="9670211"/>
            <a:ext cx="220370" cy="235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9" y="18476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ZoneTexte 43"/>
          <p:cNvSpPr txBox="1"/>
          <p:nvPr/>
        </p:nvSpPr>
        <p:spPr>
          <a:xfrm>
            <a:off x="2887120" y="5755369"/>
            <a:ext cx="1083760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APP MAT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POLE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ALBERO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41" name="Tableau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63450"/>
              </p:ext>
            </p:extLst>
          </p:nvPr>
        </p:nvGraphicFramePr>
        <p:xfrm>
          <a:off x="3579961" y="2084592"/>
          <a:ext cx="3086401" cy="6240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62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XEON</a:t>
                      </a:r>
                      <a:r>
                        <a:rPr lang="fr-FR" sz="1050" baseline="0" dirty="0"/>
                        <a:t> 1</a:t>
                      </a:r>
                      <a:endParaRPr lang="fr-FR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3,3kg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0,03m²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6m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0" name="Picture 12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2222" y="2066655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ZoneTexte 60"/>
          <p:cNvSpPr txBox="1"/>
          <p:nvPr/>
        </p:nvSpPr>
        <p:spPr>
          <a:xfrm>
            <a:off x="3037880" y="3094477"/>
            <a:ext cx="1047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latin typeface="Corbel" panose="020B0503020204020204" pitchFamily="34" charset="0"/>
              </a:rPr>
              <a:t>XEON </a:t>
            </a:r>
            <a:r>
              <a:rPr lang="fr-FR" sz="2000" b="1" dirty="0">
                <a:latin typeface="Corbel" panose="020B0503020204020204" pitchFamily="34" charset="0"/>
              </a:rPr>
              <a:t>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" t="10748" r="10994" b="7941"/>
          <a:stretch/>
        </p:blipFill>
        <p:spPr bwMode="auto">
          <a:xfrm>
            <a:off x="154787" y="661463"/>
            <a:ext cx="2958859" cy="211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29002" y="5236234"/>
            <a:ext cx="780689" cy="319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690688" y="6462713"/>
            <a:ext cx="166687" cy="13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1688721" y="7327390"/>
            <a:ext cx="166687" cy="13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 rot="16200000">
            <a:off x="1664110" y="6393268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</a:t>
            </a:r>
          </a:p>
        </p:txBody>
      </p:sp>
      <p:sp>
        <p:nvSpPr>
          <p:cNvPr id="40" name="ZoneTexte 39"/>
          <p:cNvSpPr txBox="1"/>
          <p:nvPr/>
        </p:nvSpPr>
        <p:spPr>
          <a:xfrm rot="16200000">
            <a:off x="1663694" y="7257946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012E935-F9E4-7350-4599-29F54CF699D7}"/>
              </a:ext>
            </a:extLst>
          </p:cNvPr>
          <p:cNvSpPr txBox="1"/>
          <p:nvPr/>
        </p:nvSpPr>
        <p:spPr>
          <a:xfrm>
            <a:off x="211937" y="9413866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5" t="18512" r="33666" b="4634"/>
          <a:stretch/>
        </p:blipFill>
        <p:spPr>
          <a:xfrm>
            <a:off x="469772" y="199248"/>
            <a:ext cx="2592638" cy="262350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4" t="24645" r="38834" b="16873"/>
          <a:stretch/>
        </p:blipFill>
        <p:spPr>
          <a:xfrm>
            <a:off x="3626783" y="6077998"/>
            <a:ext cx="2845348" cy="266712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3"/>
          <a:stretch/>
        </p:blipFill>
        <p:spPr>
          <a:xfrm>
            <a:off x="79093" y="6377941"/>
            <a:ext cx="3216372" cy="236717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" t="5362" r="10574" b="7677"/>
          <a:stretch/>
        </p:blipFill>
        <p:spPr>
          <a:xfrm>
            <a:off x="1519022" y="2913262"/>
            <a:ext cx="4410839" cy="31412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9" t="28272" r="37322" b="18969"/>
          <a:stretch/>
        </p:blipFill>
        <p:spPr>
          <a:xfrm rot="20950004">
            <a:off x="3695830" y="237780"/>
            <a:ext cx="2358474" cy="2558211"/>
          </a:xfrm>
          <a:prstGeom prst="rect">
            <a:avLst/>
          </a:prstGeom>
        </p:spPr>
      </p:pic>
      <p:grpSp>
        <p:nvGrpSpPr>
          <p:cNvPr id="83" name="Groupe 82"/>
          <p:cNvGrpSpPr/>
          <p:nvPr/>
        </p:nvGrpSpPr>
        <p:grpSpPr>
          <a:xfrm>
            <a:off x="4119310" y="2307223"/>
            <a:ext cx="305788" cy="338554"/>
            <a:chOff x="8014278" y="3151414"/>
            <a:chExt cx="305788" cy="338553"/>
          </a:xfrm>
        </p:grpSpPr>
        <p:sp>
          <p:nvSpPr>
            <p:cNvPr id="84" name="ZoneTexte 8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526149" y="125850"/>
            <a:ext cx="3116450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211937" y="125850"/>
            <a:ext cx="3141692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2" name="Rectangle à coins arrondis 71"/>
          <p:cNvSpPr/>
          <p:nvPr/>
        </p:nvSpPr>
        <p:spPr>
          <a:xfrm>
            <a:off x="219484" y="2917085"/>
            <a:ext cx="6424566" cy="306492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Rectangle à coins arrondis 125"/>
          <p:cNvSpPr/>
          <p:nvPr/>
        </p:nvSpPr>
        <p:spPr>
          <a:xfrm>
            <a:off x="3526149" y="6107487"/>
            <a:ext cx="3116447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/>
          <p:cNvGrpSpPr/>
          <p:nvPr/>
        </p:nvGrpSpPr>
        <p:grpSpPr>
          <a:xfrm>
            <a:off x="211937" y="76166"/>
            <a:ext cx="360000" cy="461665"/>
            <a:chOff x="-2044460" y="628184"/>
            <a:chExt cx="360000" cy="461665"/>
          </a:xfrm>
        </p:grpSpPr>
        <p:sp>
          <p:nvSpPr>
            <p:cNvPr id="8" name="Rectangle 7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5" name="ZoneTexte 184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186" name="Groupe 185"/>
          <p:cNvGrpSpPr/>
          <p:nvPr/>
        </p:nvGrpSpPr>
        <p:grpSpPr>
          <a:xfrm>
            <a:off x="3526983" y="76166"/>
            <a:ext cx="360000" cy="461665"/>
            <a:chOff x="-2044460" y="630043"/>
            <a:chExt cx="360000" cy="461665"/>
          </a:xfrm>
        </p:grpSpPr>
        <p:sp>
          <p:nvSpPr>
            <p:cNvPr id="187" name="Rectangle 186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8" name="ZoneTexte 187"/>
            <p:cNvSpPr txBox="1"/>
            <p:nvPr/>
          </p:nvSpPr>
          <p:spPr>
            <a:xfrm>
              <a:off x="-2029250" y="630043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fr-FR" sz="2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7" name="Groupe 96"/>
          <p:cNvGrpSpPr/>
          <p:nvPr/>
        </p:nvGrpSpPr>
        <p:grpSpPr>
          <a:xfrm>
            <a:off x="2793645" y="804944"/>
            <a:ext cx="305788" cy="338554"/>
            <a:chOff x="8014278" y="3151415"/>
            <a:chExt cx="305788" cy="338553"/>
          </a:xfrm>
        </p:grpSpPr>
        <p:sp>
          <p:nvSpPr>
            <p:cNvPr id="98" name="ZoneTexte 9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31" name="Groupe 130"/>
          <p:cNvGrpSpPr/>
          <p:nvPr/>
        </p:nvGrpSpPr>
        <p:grpSpPr>
          <a:xfrm>
            <a:off x="2577941" y="1551885"/>
            <a:ext cx="305788" cy="338554"/>
            <a:chOff x="8014278" y="3151415"/>
            <a:chExt cx="305788" cy="338553"/>
          </a:xfrm>
        </p:grpSpPr>
        <p:sp>
          <p:nvSpPr>
            <p:cNvPr id="132" name="ZoneTexte 13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33" name="ZoneTexte 13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512273" y="4694809"/>
            <a:ext cx="2604598" cy="1014214"/>
            <a:chOff x="-12869383" y="5355820"/>
            <a:chExt cx="4167382" cy="1295037"/>
          </a:xfrm>
        </p:grpSpPr>
        <p:pic>
          <p:nvPicPr>
            <p:cNvPr id="80" name="Picture 4" descr="X:\PROJETS\STANDARD\0616_SONATA\ANNEXES\NOTICE DE MONTAGE CLIENT\VUE_040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2869383" y="5355820"/>
              <a:ext cx="1610810" cy="1291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3" descr="X:\PROJETS\STANDARD\0616_SONATA\ANNEXES\NOTICE DE MONTAGE CLIENT\VUE_03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0694890" y="5377307"/>
              <a:ext cx="1670071" cy="1273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Image 81"/>
            <p:cNvPicPr>
              <a:picLocks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638361" y="6283454"/>
              <a:ext cx="451398" cy="357910"/>
            </a:xfrm>
            <a:prstGeom prst="rect">
              <a:avLst/>
            </a:prstGeom>
          </p:spPr>
        </p:pic>
        <p:pic>
          <p:nvPicPr>
            <p:cNvPr id="85" name="Image 84"/>
            <p:cNvPicPr>
              <a:picLocks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2852141" y="6281164"/>
              <a:ext cx="451398" cy="357910"/>
            </a:xfrm>
            <a:prstGeom prst="rect">
              <a:avLst/>
            </a:prstGeom>
          </p:spPr>
        </p:pic>
        <p:grpSp>
          <p:nvGrpSpPr>
            <p:cNvPr id="87" name="Groupe 86"/>
            <p:cNvGrpSpPr/>
            <p:nvPr/>
          </p:nvGrpSpPr>
          <p:grpSpPr>
            <a:xfrm>
              <a:off x="-9176625" y="5538272"/>
              <a:ext cx="474624" cy="990754"/>
              <a:chOff x="-3226235" y="2438946"/>
              <a:chExt cx="374332" cy="731419"/>
            </a:xfrm>
          </p:grpSpPr>
          <p:sp>
            <p:nvSpPr>
              <p:cNvPr id="94" name="ZoneTexte 93"/>
              <p:cNvSpPr txBox="1"/>
              <p:nvPr/>
            </p:nvSpPr>
            <p:spPr>
              <a:xfrm>
                <a:off x="-3221618" y="2602187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95" name="ZoneTexte 94"/>
              <p:cNvSpPr txBox="1"/>
              <p:nvPr/>
            </p:nvSpPr>
            <p:spPr>
              <a:xfrm>
                <a:off x="-3226235" y="2438946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96" name="Image 95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195557" y="3056959"/>
                <a:ext cx="343654" cy="113406"/>
              </a:xfrm>
              <a:prstGeom prst="rect">
                <a:avLst/>
              </a:prstGeom>
            </p:spPr>
          </p:pic>
          <p:pic>
            <p:nvPicPr>
              <p:cNvPr id="100" name="Image 99"/>
              <p:cNvPicPr>
                <a:picLocks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123972" y="2827719"/>
                <a:ext cx="223441" cy="165141"/>
              </a:xfrm>
              <a:prstGeom prst="rect">
                <a:avLst/>
              </a:prstGeom>
            </p:spPr>
          </p:pic>
        </p:grpSp>
        <p:grpSp>
          <p:nvGrpSpPr>
            <p:cNvPr id="89" name="Groupe 88"/>
            <p:cNvGrpSpPr/>
            <p:nvPr/>
          </p:nvGrpSpPr>
          <p:grpSpPr>
            <a:xfrm>
              <a:off x="-11382534" y="5531221"/>
              <a:ext cx="519272" cy="1002043"/>
              <a:chOff x="-4982451" y="1490692"/>
              <a:chExt cx="409548" cy="739754"/>
            </a:xfrm>
          </p:grpSpPr>
          <p:sp>
            <p:nvSpPr>
              <p:cNvPr id="90" name="ZoneTexte 89"/>
              <p:cNvSpPr txBox="1"/>
              <p:nvPr/>
            </p:nvSpPr>
            <p:spPr>
              <a:xfrm>
                <a:off x="-4982451" y="1662268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91" name="ZoneTexte 90"/>
              <p:cNvSpPr txBox="1"/>
              <p:nvPr/>
            </p:nvSpPr>
            <p:spPr>
              <a:xfrm>
                <a:off x="-4972566" y="1490692"/>
                <a:ext cx="277530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93" name="Image 92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4916558" y="2117040"/>
                <a:ext cx="343655" cy="113406"/>
              </a:xfrm>
              <a:prstGeom prst="rect">
                <a:avLst/>
              </a:prstGeom>
            </p:spPr>
          </p:pic>
        </p:grpSp>
      </p:grpSp>
      <p:grpSp>
        <p:nvGrpSpPr>
          <p:cNvPr id="118" name="Groupe 117"/>
          <p:cNvGrpSpPr/>
          <p:nvPr/>
        </p:nvGrpSpPr>
        <p:grpSpPr>
          <a:xfrm>
            <a:off x="4774369" y="635667"/>
            <a:ext cx="305788" cy="338554"/>
            <a:chOff x="8014278" y="3151414"/>
            <a:chExt cx="305788" cy="338553"/>
          </a:xfrm>
        </p:grpSpPr>
        <p:sp>
          <p:nvSpPr>
            <p:cNvPr id="119" name="ZoneTexte 11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4068057" y="4015571"/>
            <a:ext cx="305788" cy="338554"/>
            <a:chOff x="8014278" y="3151415"/>
            <a:chExt cx="305788" cy="338553"/>
          </a:xfrm>
        </p:grpSpPr>
        <p:sp>
          <p:nvSpPr>
            <p:cNvPr id="122" name="ZoneTexte 12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grpSp>
        <p:nvGrpSpPr>
          <p:cNvPr id="124" name="Groupe 123"/>
          <p:cNvGrpSpPr/>
          <p:nvPr/>
        </p:nvGrpSpPr>
        <p:grpSpPr>
          <a:xfrm>
            <a:off x="5154388" y="3627358"/>
            <a:ext cx="305788" cy="338554"/>
            <a:chOff x="8014278" y="3151415"/>
            <a:chExt cx="305788" cy="338553"/>
          </a:xfrm>
        </p:grpSpPr>
        <p:sp>
          <p:nvSpPr>
            <p:cNvPr id="125" name="ZoneTexte 12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128" name="Groupe 127"/>
          <p:cNvGrpSpPr/>
          <p:nvPr/>
        </p:nvGrpSpPr>
        <p:grpSpPr>
          <a:xfrm>
            <a:off x="1253556" y="3193539"/>
            <a:ext cx="305788" cy="338554"/>
            <a:chOff x="8014278" y="3151413"/>
            <a:chExt cx="305788" cy="338553"/>
          </a:xfrm>
        </p:grpSpPr>
        <p:sp>
          <p:nvSpPr>
            <p:cNvPr id="129" name="ZoneTexte 12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1" name="ZoneTexte 150"/>
            <p:cNvSpPr txBox="1"/>
            <p:nvPr/>
          </p:nvSpPr>
          <p:spPr>
            <a:xfrm>
              <a:off x="8014278" y="3151413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52" name="Groupe 151"/>
          <p:cNvGrpSpPr/>
          <p:nvPr/>
        </p:nvGrpSpPr>
        <p:grpSpPr>
          <a:xfrm>
            <a:off x="4774369" y="3396211"/>
            <a:ext cx="305788" cy="338554"/>
            <a:chOff x="8014278" y="3151415"/>
            <a:chExt cx="305788" cy="338553"/>
          </a:xfrm>
        </p:grpSpPr>
        <p:sp>
          <p:nvSpPr>
            <p:cNvPr id="153" name="ZoneTexte 15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4" name="ZoneTexte 153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55" name="Groupe 154"/>
          <p:cNvGrpSpPr/>
          <p:nvPr/>
        </p:nvGrpSpPr>
        <p:grpSpPr>
          <a:xfrm>
            <a:off x="5231388" y="2919266"/>
            <a:ext cx="1414991" cy="468000"/>
            <a:chOff x="7195022" y="1078477"/>
            <a:chExt cx="670758" cy="296448"/>
          </a:xfrm>
        </p:grpSpPr>
        <p:sp>
          <p:nvSpPr>
            <p:cNvPr id="156" name="Rectangle à coins arrondis 155"/>
            <p:cNvSpPr/>
            <p:nvPr/>
          </p:nvSpPr>
          <p:spPr>
            <a:xfrm>
              <a:off x="7195022" y="1078477"/>
              <a:ext cx="670758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7" name="ZoneTexte 156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158" name="Picture 2" descr="Afficher l'image d'origine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6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68" y="2939495"/>
            <a:ext cx="378126" cy="4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18" descr="Afficher l'image d'origin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42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247" y="2931291"/>
            <a:ext cx="2160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0" descr="Afficher l'image d'origine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14043" y1="18298" x2="27660" y2="7447"/>
                        <a14:foregroundMark x1="33404" y1="5745" x2="50000" y2="1915"/>
                        <a14:foregroundMark x1="53191" y1="3404" x2="71702" y2="7660"/>
                        <a14:foregroundMark x1="76596" y1="10426" x2="91489" y2="26383"/>
                        <a14:foregroundMark x1="91489" y1="26809" x2="97872" y2="48723"/>
                        <a14:foregroundMark x1="11489" y1="21064" x2="2979" y2="39574"/>
                        <a14:foregroundMark x1="2979" y1="41915" x2="4681" y2="63617"/>
                        <a14:foregroundMark x1="5319" y1="64894" x2="14255" y2="81702"/>
                        <a14:foregroundMark x1="16170" y1="82766" x2="34043" y2="95106"/>
                        <a14:foregroundMark x1="35319" y1="95532" x2="56170" y2="97021"/>
                        <a14:foregroundMark x1="56809" y1="96596" x2="78298" y2="88511"/>
                        <a14:foregroundMark x1="80000" y1="86809" x2="94043" y2="67872"/>
                        <a14:foregroundMark x1="94468" y1="65532" x2="98085" y2="489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247" y="3154262"/>
            <a:ext cx="2160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Afficher l'image d'origine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1198" r="8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024" y="2931291"/>
            <a:ext cx="480431" cy="43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81" t="20461" r="41437" b="19719"/>
          <a:stretch/>
        </p:blipFill>
        <p:spPr bwMode="auto">
          <a:xfrm>
            <a:off x="5651530" y="2944217"/>
            <a:ext cx="259824" cy="420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Rectangle à coins arrondis 167"/>
          <p:cNvSpPr/>
          <p:nvPr/>
        </p:nvSpPr>
        <p:spPr>
          <a:xfrm>
            <a:off x="5883386" y="129453"/>
            <a:ext cx="759519" cy="468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9" name="Picture 6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54" t="13528" r="35356" b="13445"/>
          <a:stretch/>
        </p:blipFill>
        <p:spPr bwMode="auto">
          <a:xfrm>
            <a:off x="6223665" y="147614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4" descr="Afficher l'image d'origine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0000" b="9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88564" flipH="1">
            <a:off x="5875556" y="164355"/>
            <a:ext cx="398196" cy="39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" name="Groupe 173"/>
          <p:cNvGrpSpPr/>
          <p:nvPr/>
        </p:nvGrpSpPr>
        <p:grpSpPr>
          <a:xfrm>
            <a:off x="6193974" y="7411559"/>
            <a:ext cx="305788" cy="338554"/>
            <a:chOff x="8014278" y="3151415"/>
            <a:chExt cx="305788" cy="338553"/>
          </a:xfrm>
        </p:grpSpPr>
        <p:sp>
          <p:nvSpPr>
            <p:cNvPr id="175" name="ZoneTexte 17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76" name="ZoneTexte 175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77" name="Groupe 176"/>
          <p:cNvGrpSpPr/>
          <p:nvPr/>
        </p:nvGrpSpPr>
        <p:grpSpPr>
          <a:xfrm>
            <a:off x="1668070" y="6727084"/>
            <a:ext cx="305788" cy="338554"/>
            <a:chOff x="8014278" y="3151415"/>
            <a:chExt cx="305788" cy="338553"/>
          </a:xfrm>
        </p:grpSpPr>
        <p:sp>
          <p:nvSpPr>
            <p:cNvPr id="178" name="ZoneTexte 17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79" name="ZoneTexte 178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80" name="Groupe 179"/>
          <p:cNvGrpSpPr/>
          <p:nvPr/>
        </p:nvGrpSpPr>
        <p:grpSpPr>
          <a:xfrm>
            <a:off x="1857457" y="7891030"/>
            <a:ext cx="305788" cy="338554"/>
            <a:chOff x="8014278" y="3151415"/>
            <a:chExt cx="305788" cy="338553"/>
          </a:xfrm>
        </p:grpSpPr>
        <p:sp>
          <p:nvSpPr>
            <p:cNvPr id="181" name="ZoneTexte 18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82" name="ZoneTexte 18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83" name="Groupe 182"/>
          <p:cNvGrpSpPr/>
          <p:nvPr/>
        </p:nvGrpSpPr>
        <p:grpSpPr>
          <a:xfrm>
            <a:off x="4343145" y="6961909"/>
            <a:ext cx="305788" cy="338554"/>
            <a:chOff x="8014278" y="3151415"/>
            <a:chExt cx="305788" cy="338553"/>
          </a:xfrm>
        </p:grpSpPr>
        <p:sp>
          <p:nvSpPr>
            <p:cNvPr id="184" name="ZoneTexte 18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92" name="ZoneTexte 19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110" name="Rectangle à coins arrondis 109"/>
          <p:cNvSpPr/>
          <p:nvPr/>
        </p:nvSpPr>
        <p:spPr>
          <a:xfrm>
            <a:off x="211938" y="6107487"/>
            <a:ext cx="3147444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95" name="Groupe 194"/>
          <p:cNvGrpSpPr/>
          <p:nvPr/>
        </p:nvGrpSpPr>
        <p:grpSpPr>
          <a:xfrm>
            <a:off x="212236" y="6060099"/>
            <a:ext cx="360000" cy="461665"/>
            <a:chOff x="-2044460" y="628184"/>
            <a:chExt cx="360000" cy="461665"/>
          </a:xfrm>
        </p:grpSpPr>
        <p:sp>
          <p:nvSpPr>
            <p:cNvPr id="196" name="Rectangle 195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7" name="ZoneTexte 196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189" name="Groupe 188"/>
          <p:cNvGrpSpPr/>
          <p:nvPr/>
        </p:nvGrpSpPr>
        <p:grpSpPr>
          <a:xfrm>
            <a:off x="219181" y="2866206"/>
            <a:ext cx="360000" cy="461665"/>
            <a:chOff x="-2044460" y="628135"/>
            <a:chExt cx="360000" cy="461665"/>
          </a:xfrm>
        </p:grpSpPr>
        <p:sp>
          <p:nvSpPr>
            <p:cNvPr id="190" name="Rectangle 189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1" name="ZoneTexte 190"/>
            <p:cNvSpPr txBox="1"/>
            <p:nvPr/>
          </p:nvSpPr>
          <p:spPr>
            <a:xfrm>
              <a:off x="-2029250" y="628135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fr-FR" sz="2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7" name="Groupe 106"/>
          <p:cNvGrpSpPr/>
          <p:nvPr/>
        </p:nvGrpSpPr>
        <p:grpSpPr>
          <a:xfrm>
            <a:off x="3528062" y="6060048"/>
            <a:ext cx="360000" cy="461665"/>
            <a:chOff x="-2044460" y="628184"/>
            <a:chExt cx="360000" cy="461665"/>
          </a:xfrm>
        </p:grpSpPr>
        <p:sp>
          <p:nvSpPr>
            <p:cNvPr id="108" name="Rectangle 107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sp>
        <p:nvSpPr>
          <p:cNvPr id="112" name="Rectangle à coins arrondis 111"/>
          <p:cNvSpPr/>
          <p:nvPr/>
        </p:nvSpPr>
        <p:spPr>
          <a:xfrm>
            <a:off x="2597321" y="6105745"/>
            <a:ext cx="759519" cy="468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4" name="Picture 6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54" t="13528" r="35356" b="13445"/>
          <a:stretch/>
        </p:blipFill>
        <p:spPr bwMode="auto">
          <a:xfrm>
            <a:off x="2937600" y="6123906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" descr="Afficher l'image d'origine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0000" b="9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88564" flipH="1">
            <a:off x="2589491" y="6140647"/>
            <a:ext cx="398196" cy="39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ZoneTexte 115"/>
          <p:cNvSpPr txBox="1"/>
          <p:nvPr/>
        </p:nvSpPr>
        <p:spPr>
          <a:xfrm>
            <a:off x="2647465" y="8448269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dirty="0"/>
              <a:t>3N.m ±1</a:t>
            </a:r>
          </a:p>
        </p:txBody>
      </p:sp>
      <p:pic>
        <p:nvPicPr>
          <p:cNvPr id="117" name="Picture 6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54" t="13528" r="35356" b="13445"/>
          <a:stretch/>
        </p:blipFill>
        <p:spPr bwMode="auto">
          <a:xfrm>
            <a:off x="2289010" y="8276191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ZoneTexte 129"/>
          <p:cNvSpPr txBox="1"/>
          <p:nvPr/>
        </p:nvSpPr>
        <p:spPr>
          <a:xfrm>
            <a:off x="1935597" y="8387886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3x</a:t>
            </a:r>
          </a:p>
        </p:txBody>
      </p:sp>
      <p:grpSp>
        <p:nvGrpSpPr>
          <p:cNvPr id="113" name="Groupe 112"/>
          <p:cNvGrpSpPr/>
          <p:nvPr/>
        </p:nvGrpSpPr>
        <p:grpSpPr>
          <a:xfrm>
            <a:off x="6246465" y="6673911"/>
            <a:ext cx="305788" cy="338554"/>
            <a:chOff x="8014278" y="3151415"/>
            <a:chExt cx="305788" cy="338553"/>
          </a:xfrm>
        </p:grpSpPr>
        <p:sp>
          <p:nvSpPr>
            <p:cNvPr id="134" name="ZoneTexte 13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36" name="ZoneTexte 135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148" name="Groupe 147"/>
          <p:cNvGrpSpPr/>
          <p:nvPr/>
        </p:nvGrpSpPr>
        <p:grpSpPr>
          <a:xfrm>
            <a:off x="5535758" y="6105745"/>
            <a:ext cx="1106838" cy="468000"/>
            <a:chOff x="7341098" y="1078477"/>
            <a:chExt cx="524682" cy="296448"/>
          </a:xfrm>
        </p:grpSpPr>
        <p:sp>
          <p:nvSpPr>
            <p:cNvPr id="149" name="ZoneTexte 148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150" name="Rectangle à coins arrondis 149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70" name="Picture 5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6147227" y="6122708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9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9202" b="72168" l="11781" r="8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833" r="15673" b="35968"/>
          <a:stretch/>
        </p:blipFill>
        <p:spPr bwMode="auto">
          <a:xfrm rot="3641597">
            <a:off x="5555049" y="6254231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8"/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2" t="21470" r="38159" b="12243"/>
          <a:stretch/>
        </p:blipFill>
        <p:spPr bwMode="auto">
          <a:xfrm>
            <a:off x="5804328" y="6123745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Rectangle 192"/>
          <p:cNvSpPr/>
          <p:nvPr/>
        </p:nvSpPr>
        <p:spPr>
          <a:xfrm>
            <a:off x="5951295" y="6133177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4" name="Rectangle 193"/>
          <p:cNvSpPr/>
          <p:nvPr/>
        </p:nvSpPr>
        <p:spPr>
          <a:xfrm>
            <a:off x="6340944" y="6133177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8" name="ZoneTexte 197"/>
          <p:cNvSpPr txBox="1"/>
          <p:nvPr/>
        </p:nvSpPr>
        <p:spPr>
          <a:xfrm>
            <a:off x="5889969" y="6059151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3</a:t>
            </a:r>
          </a:p>
        </p:txBody>
      </p:sp>
      <p:sp>
        <p:nvSpPr>
          <p:cNvPr id="199" name="ZoneTexte 198"/>
          <p:cNvSpPr txBox="1"/>
          <p:nvPr/>
        </p:nvSpPr>
        <p:spPr>
          <a:xfrm>
            <a:off x="6259292" y="6058080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6</a:t>
            </a:r>
          </a:p>
        </p:txBody>
      </p:sp>
      <p:pic>
        <p:nvPicPr>
          <p:cNvPr id="203" name="Picture 5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4620876" y="6462445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" name="ZoneTexte 204"/>
          <p:cNvSpPr txBox="1"/>
          <p:nvPr/>
        </p:nvSpPr>
        <p:spPr>
          <a:xfrm>
            <a:off x="5083741" y="6585098"/>
            <a:ext cx="75048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sp>
        <p:nvSpPr>
          <p:cNvPr id="206" name="ZoneTexte 205"/>
          <p:cNvSpPr txBox="1"/>
          <p:nvPr/>
        </p:nvSpPr>
        <p:spPr>
          <a:xfrm>
            <a:off x="5154388" y="7881229"/>
            <a:ext cx="949144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12N.m ±1</a:t>
            </a:r>
          </a:p>
        </p:txBody>
      </p:sp>
      <p:pic>
        <p:nvPicPr>
          <p:cNvPr id="207" name="Picture 8"/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2" t="21470" r="38159" b="12243"/>
          <a:stretch/>
        </p:blipFill>
        <p:spPr bwMode="auto">
          <a:xfrm>
            <a:off x="4727098" y="7757006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0" name="Groupe 139"/>
          <p:cNvGrpSpPr/>
          <p:nvPr/>
        </p:nvGrpSpPr>
        <p:grpSpPr>
          <a:xfrm>
            <a:off x="2241366" y="129614"/>
            <a:ext cx="1106838" cy="468000"/>
            <a:chOff x="7341098" y="1078477"/>
            <a:chExt cx="524682" cy="296448"/>
          </a:xfrm>
        </p:grpSpPr>
        <p:sp>
          <p:nvSpPr>
            <p:cNvPr id="141" name="ZoneTexte 140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142" name="Rectangle à coins arrondis 141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43" name="Picture 5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2852835" y="146577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9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9202" b="72168" l="11781" r="8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833" r="15673" b="35968"/>
          <a:stretch/>
        </p:blipFill>
        <p:spPr bwMode="auto">
          <a:xfrm rot="3641597">
            <a:off x="2260657" y="278100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8"/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2" t="21470" r="38159" b="12243"/>
          <a:stretch/>
        </p:blipFill>
        <p:spPr bwMode="auto">
          <a:xfrm>
            <a:off x="2509936" y="147614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Rectangle 145"/>
          <p:cNvSpPr/>
          <p:nvPr/>
        </p:nvSpPr>
        <p:spPr>
          <a:xfrm>
            <a:off x="2656903" y="157046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Rectangle 146"/>
          <p:cNvSpPr/>
          <p:nvPr/>
        </p:nvSpPr>
        <p:spPr>
          <a:xfrm>
            <a:off x="3046552" y="157046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0" name="ZoneTexte 199"/>
          <p:cNvSpPr txBox="1"/>
          <p:nvPr/>
        </p:nvSpPr>
        <p:spPr>
          <a:xfrm>
            <a:off x="2595577" y="83020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3</a:t>
            </a:r>
          </a:p>
        </p:txBody>
      </p:sp>
      <p:sp>
        <p:nvSpPr>
          <p:cNvPr id="201" name="ZoneTexte 200"/>
          <p:cNvSpPr txBox="1"/>
          <p:nvPr/>
        </p:nvSpPr>
        <p:spPr>
          <a:xfrm>
            <a:off x="2964900" y="81949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6</a:t>
            </a:r>
          </a:p>
        </p:txBody>
      </p:sp>
      <p:grpSp>
        <p:nvGrpSpPr>
          <p:cNvPr id="202" name="Groupe 201"/>
          <p:cNvGrpSpPr/>
          <p:nvPr/>
        </p:nvGrpSpPr>
        <p:grpSpPr>
          <a:xfrm>
            <a:off x="1324139" y="1235736"/>
            <a:ext cx="305788" cy="338554"/>
            <a:chOff x="8014278" y="3151415"/>
            <a:chExt cx="305788" cy="338553"/>
          </a:xfrm>
        </p:grpSpPr>
        <p:sp>
          <p:nvSpPr>
            <p:cNvPr id="204" name="ZoneTexte 20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08" name="ZoneTexte 207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B14AC547-E857-43D5-CA07-145A23A3B2A9}"/>
              </a:ext>
            </a:extLst>
          </p:cNvPr>
          <p:cNvSpPr txBox="1"/>
          <p:nvPr/>
        </p:nvSpPr>
        <p:spPr>
          <a:xfrm>
            <a:off x="211937" y="9413866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B96F558-CDDD-C9D0-7F44-E86AF4654987}"/>
              </a:ext>
            </a:extLst>
          </p:cNvPr>
          <p:cNvSpPr txBox="1"/>
          <p:nvPr/>
        </p:nvSpPr>
        <p:spPr>
          <a:xfrm>
            <a:off x="305666" y="3699308"/>
            <a:ext cx="1629931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903C5FC-95DF-7E12-70E6-37F662A825A4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88676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6" t="11626" r="27843" b="17323"/>
          <a:stretch/>
        </p:blipFill>
        <p:spPr bwMode="auto">
          <a:xfrm>
            <a:off x="219485" y="136571"/>
            <a:ext cx="6434251" cy="44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7" t="6235" r="35459" b="7854"/>
          <a:stretch/>
        </p:blipFill>
        <p:spPr bwMode="auto">
          <a:xfrm>
            <a:off x="211937" y="4710022"/>
            <a:ext cx="3132001" cy="403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4" r="34248" b="14619"/>
          <a:stretch/>
        </p:blipFill>
        <p:spPr bwMode="auto">
          <a:xfrm>
            <a:off x="3521736" y="5148752"/>
            <a:ext cx="3132000" cy="359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oupe 82"/>
          <p:cNvGrpSpPr/>
          <p:nvPr/>
        </p:nvGrpSpPr>
        <p:grpSpPr>
          <a:xfrm>
            <a:off x="2522228" y="594702"/>
            <a:ext cx="305788" cy="338554"/>
            <a:chOff x="8014278" y="3151414"/>
            <a:chExt cx="305788" cy="338553"/>
          </a:xfrm>
        </p:grpSpPr>
        <p:sp>
          <p:nvSpPr>
            <p:cNvPr id="84" name="ZoneTexte 8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211937" y="125848"/>
            <a:ext cx="6430662" cy="442027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510599" y="4710023"/>
            <a:ext cx="3132000" cy="404770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2" name="Rectangle à coins arrondis 71"/>
          <p:cNvSpPr/>
          <p:nvPr/>
        </p:nvSpPr>
        <p:spPr>
          <a:xfrm>
            <a:off x="211938" y="4710023"/>
            <a:ext cx="3132000" cy="404770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2" name="Groupe 141"/>
          <p:cNvGrpSpPr/>
          <p:nvPr/>
        </p:nvGrpSpPr>
        <p:grpSpPr>
          <a:xfrm>
            <a:off x="4337278" y="1307807"/>
            <a:ext cx="305788" cy="338554"/>
            <a:chOff x="8014278" y="3151415"/>
            <a:chExt cx="305788" cy="338553"/>
          </a:xfrm>
        </p:grpSpPr>
        <p:sp>
          <p:nvSpPr>
            <p:cNvPr id="143" name="ZoneTexte 14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4" name="ZoneTexte 143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56" name="ZoneTexte 155"/>
          <p:cNvSpPr txBox="1"/>
          <p:nvPr/>
        </p:nvSpPr>
        <p:spPr>
          <a:xfrm>
            <a:off x="3583169" y="694776"/>
            <a:ext cx="88975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10N.m ±1</a:t>
            </a:r>
          </a:p>
        </p:txBody>
      </p:sp>
      <p:pic>
        <p:nvPicPr>
          <p:cNvPr id="15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54" t="12726" r="30676" b="19575"/>
          <a:stretch/>
        </p:blipFill>
        <p:spPr bwMode="auto">
          <a:xfrm>
            <a:off x="3035482" y="561826"/>
            <a:ext cx="490327" cy="44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ZoneTexte 157"/>
          <p:cNvSpPr txBox="1"/>
          <p:nvPr/>
        </p:nvSpPr>
        <p:spPr>
          <a:xfrm>
            <a:off x="2772427" y="703402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2x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77030" y="122521"/>
            <a:ext cx="1019865" cy="830997"/>
            <a:chOff x="-2057165" y="675690"/>
            <a:chExt cx="371135" cy="830997"/>
          </a:xfrm>
        </p:grpSpPr>
        <p:sp>
          <p:nvSpPr>
            <p:cNvPr id="168" name="Rectangle 167"/>
            <p:cNvSpPr/>
            <p:nvPr/>
          </p:nvSpPr>
          <p:spPr>
            <a:xfrm>
              <a:off x="-2030819" y="687848"/>
              <a:ext cx="344789" cy="7714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57165" y="675690"/>
              <a:ext cx="37113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APP MAT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POLE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ALBERO</a:t>
              </a:r>
            </a:p>
          </p:txBody>
        </p:sp>
      </p:grpSp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736" y="4718649"/>
            <a:ext cx="1451906" cy="135360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25" r="5908"/>
          <a:stretch/>
        </p:blipFill>
        <p:spPr bwMode="auto">
          <a:xfrm>
            <a:off x="1916330" y="4718649"/>
            <a:ext cx="1418982" cy="1354076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4" name="Groupe 43"/>
          <p:cNvGrpSpPr/>
          <p:nvPr/>
        </p:nvGrpSpPr>
        <p:grpSpPr>
          <a:xfrm>
            <a:off x="3510599" y="4660833"/>
            <a:ext cx="360000" cy="461665"/>
            <a:chOff x="-2044460" y="628184"/>
            <a:chExt cx="360000" cy="461665"/>
          </a:xfrm>
        </p:grpSpPr>
        <p:sp>
          <p:nvSpPr>
            <p:cNvPr id="45" name="Rectangle 44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49" name="Groupe 48"/>
          <p:cNvGrpSpPr/>
          <p:nvPr/>
        </p:nvGrpSpPr>
        <p:grpSpPr>
          <a:xfrm>
            <a:off x="219484" y="4662646"/>
            <a:ext cx="360000" cy="461665"/>
            <a:chOff x="-2044460" y="628184"/>
            <a:chExt cx="360000" cy="461665"/>
          </a:xfrm>
        </p:grpSpPr>
        <p:sp>
          <p:nvSpPr>
            <p:cNvPr id="50" name="Rectangle 49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60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5174123" y="5094586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4927553" y="5217240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5332157" y="1507445"/>
            <a:ext cx="949144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64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5420661" y="1060851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5199969" y="1183505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grpSp>
        <p:nvGrpSpPr>
          <p:cNvPr id="53" name="Groupe 52"/>
          <p:cNvGrpSpPr/>
          <p:nvPr/>
        </p:nvGrpSpPr>
        <p:grpSpPr>
          <a:xfrm>
            <a:off x="5538159" y="4710312"/>
            <a:ext cx="1106838" cy="468000"/>
            <a:chOff x="7341098" y="1078477"/>
            <a:chExt cx="524682" cy="296448"/>
          </a:xfrm>
        </p:grpSpPr>
        <p:sp>
          <p:nvSpPr>
            <p:cNvPr id="55" name="ZoneTexte 54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54" name="Rectangle à coins arrondis 53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56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6149628" y="4727275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9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202" b="72168" l="11781" r="8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833" r="15673" b="35968"/>
          <a:stretch/>
        </p:blipFill>
        <p:spPr bwMode="auto">
          <a:xfrm rot="3641597">
            <a:off x="5557450" y="4858798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1065000" y="5175395"/>
            <a:ext cx="75048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67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1273599" y="4734226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ZoneTexte 67"/>
          <p:cNvSpPr txBox="1"/>
          <p:nvPr/>
        </p:nvSpPr>
        <p:spPr>
          <a:xfrm>
            <a:off x="1027029" y="4856880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grpSp>
        <p:nvGrpSpPr>
          <p:cNvPr id="69" name="Groupe 68"/>
          <p:cNvGrpSpPr/>
          <p:nvPr/>
        </p:nvGrpSpPr>
        <p:grpSpPr>
          <a:xfrm>
            <a:off x="5377261" y="126702"/>
            <a:ext cx="1269119" cy="468000"/>
            <a:chOff x="7341098" y="1078477"/>
            <a:chExt cx="524682" cy="296448"/>
          </a:xfrm>
        </p:grpSpPr>
        <p:sp>
          <p:nvSpPr>
            <p:cNvPr id="70" name="ZoneTexte 69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71" name="Rectangle à coins arrondis 70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3" name="Picture 9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202" b="72168" l="11781" r="8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833" r="15673" b="35968"/>
          <a:stretch/>
        </p:blipFill>
        <p:spPr bwMode="auto">
          <a:xfrm rot="3641597">
            <a:off x="5394939" y="275188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54" t="12726" r="30676" b="19575"/>
          <a:stretch/>
        </p:blipFill>
        <p:spPr bwMode="auto">
          <a:xfrm>
            <a:off x="5660088" y="136024"/>
            <a:ext cx="471392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6129295" y="135039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" name="Groupe 75"/>
          <p:cNvGrpSpPr/>
          <p:nvPr/>
        </p:nvGrpSpPr>
        <p:grpSpPr>
          <a:xfrm>
            <a:off x="219485" y="5065828"/>
            <a:ext cx="520124" cy="1094185"/>
            <a:chOff x="7341099" y="1078477"/>
            <a:chExt cx="524681" cy="225197"/>
          </a:xfrm>
        </p:grpSpPr>
        <p:sp>
          <p:nvSpPr>
            <p:cNvPr id="77" name="ZoneTexte 76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78" name="Rectangle à coins arrondis 77"/>
            <p:cNvSpPr/>
            <p:nvPr/>
          </p:nvSpPr>
          <p:spPr>
            <a:xfrm>
              <a:off x="7341099" y="1078477"/>
              <a:ext cx="491352" cy="192077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9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19195" r="21685" b="20783"/>
          <a:stretch/>
        </p:blipFill>
        <p:spPr bwMode="auto">
          <a:xfrm>
            <a:off x="229189" y="5532262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9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202" b="72168" l="11781" r="8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833" r="15673" b="35968"/>
          <a:stretch/>
        </p:blipFill>
        <p:spPr bwMode="auto">
          <a:xfrm rot="3641597">
            <a:off x="281667" y="5220363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ZoneTexte 80"/>
          <p:cNvSpPr txBox="1"/>
          <p:nvPr/>
        </p:nvSpPr>
        <p:spPr>
          <a:xfrm>
            <a:off x="5636988" y="5217239"/>
            <a:ext cx="75048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2" t="21470" r="38159" b="12243"/>
          <a:stretch/>
        </p:blipFill>
        <p:spPr bwMode="auto">
          <a:xfrm>
            <a:off x="5806729" y="4728312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ZoneTexte 81"/>
          <p:cNvSpPr txBox="1"/>
          <p:nvPr/>
        </p:nvSpPr>
        <p:spPr>
          <a:xfrm>
            <a:off x="4819539" y="8384007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5554553" y="8392197"/>
            <a:ext cx="949144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12N.m ±1</a:t>
            </a:r>
          </a:p>
        </p:txBody>
      </p:sp>
      <p:pic>
        <p:nvPicPr>
          <p:cNvPr id="87" name="Picture 8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2" t="21470" r="38159" b="12243"/>
          <a:stretch/>
        </p:blipFill>
        <p:spPr bwMode="auto">
          <a:xfrm>
            <a:off x="5127263" y="8267974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8" name="Groupe 87"/>
          <p:cNvGrpSpPr/>
          <p:nvPr/>
        </p:nvGrpSpPr>
        <p:grpSpPr>
          <a:xfrm>
            <a:off x="1352137" y="5552787"/>
            <a:ext cx="305788" cy="338554"/>
            <a:chOff x="8014278" y="3151414"/>
            <a:chExt cx="305788" cy="338553"/>
          </a:xfrm>
        </p:grpSpPr>
        <p:sp>
          <p:nvSpPr>
            <p:cNvPr id="89" name="ZoneTexte 8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0" name="ZoneTexte 8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91" name="Groupe 90"/>
          <p:cNvGrpSpPr/>
          <p:nvPr/>
        </p:nvGrpSpPr>
        <p:grpSpPr>
          <a:xfrm>
            <a:off x="1136916" y="6609043"/>
            <a:ext cx="305788" cy="338554"/>
            <a:chOff x="8014278" y="3151414"/>
            <a:chExt cx="305788" cy="338553"/>
          </a:xfrm>
        </p:grpSpPr>
        <p:sp>
          <p:nvSpPr>
            <p:cNvPr id="93" name="ZoneTexte 9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4" name="ZoneTexte 9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95" name="Groupe 94"/>
          <p:cNvGrpSpPr/>
          <p:nvPr/>
        </p:nvGrpSpPr>
        <p:grpSpPr>
          <a:xfrm>
            <a:off x="5574829" y="6947597"/>
            <a:ext cx="305788" cy="338554"/>
            <a:chOff x="8014278" y="3151414"/>
            <a:chExt cx="305788" cy="338553"/>
          </a:xfrm>
        </p:grpSpPr>
        <p:sp>
          <p:nvSpPr>
            <p:cNvPr id="96" name="ZoneTexte 9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7" name="ZoneTexte 96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98" name="Groupe 97"/>
          <p:cNvGrpSpPr/>
          <p:nvPr/>
        </p:nvGrpSpPr>
        <p:grpSpPr>
          <a:xfrm>
            <a:off x="5463504" y="5964585"/>
            <a:ext cx="305788" cy="338554"/>
            <a:chOff x="8014278" y="3151414"/>
            <a:chExt cx="305788" cy="338553"/>
          </a:xfrm>
        </p:grpSpPr>
        <p:sp>
          <p:nvSpPr>
            <p:cNvPr id="100" name="ZoneTexte 9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1" name="ZoneTexte 10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02" name="Groupe 101"/>
          <p:cNvGrpSpPr/>
          <p:nvPr/>
        </p:nvGrpSpPr>
        <p:grpSpPr>
          <a:xfrm>
            <a:off x="4960577" y="6633575"/>
            <a:ext cx="305788" cy="338554"/>
            <a:chOff x="8014278" y="3151414"/>
            <a:chExt cx="305788" cy="338553"/>
          </a:xfrm>
        </p:grpSpPr>
        <p:sp>
          <p:nvSpPr>
            <p:cNvPr id="103" name="ZoneTexte 10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106" name="ZoneTexte 105"/>
          <p:cNvSpPr txBox="1"/>
          <p:nvPr/>
        </p:nvSpPr>
        <p:spPr>
          <a:xfrm>
            <a:off x="4275414" y="5719718"/>
            <a:ext cx="2936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0°</a:t>
            </a:r>
          </a:p>
        </p:txBody>
      </p:sp>
      <p:sp>
        <p:nvSpPr>
          <p:cNvPr id="107" name="ZoneTexte 106"/>
          <p:cNvSpPr txBox="1"/>
          <p:nvPr/>
        </p:nvSpPr>
        <p:spPr>
          <a:xfrm rot="20629970">
            <a:off x="3506409" y="5204624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75°</a:t>
            </a:r>
          </a:p>
        </p:txBody>
      </p:sp>
      <p:sp>
        <p:nvSpPr>
          <p:cNvPr id="2" name="Rectangle 1"/>
          <p:cNvSpPr/>
          <p:nvPr/>
        </p:nvSpPr>
        <p:spPr>
          <a:xfrm>
            <a:off x="5953696" y="4737744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Rectangle 107"/>
          <p:cNvSpPr/>
          <p:nvPr/>
        </p:nvSpPr>
        <p:spPr>
          <a:xfrm>
            <a:off x="6343345" y="4737744"/>
            <a:ext cx="75429" cy="7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5892370" y="4663718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3</a:t>
            </a:r>
          </a:p>
        </p:txBody>
      </p:sp>
      <p:sp>
        <p:nvSpPr>
          <p:cNvPr id="109" name="ZoneTexte 108"/>
          <p:cNvSpPr txBox="1"/>
          <p:nvPr/>
        </p:nvSpPr>
        <p:spPr>
          <a:xfrm>
            <a:off x="6261693" y="4662647"/>
            <a:ext cx="198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820831F-8748-7D5F-D4B1-056E91381681}"/>
              </a:ext>
            </a:extLst>
          </p:cNvPr>
          <p:cNvSpPr txBox="1"/>
          <p:nvPr/>
        </p:nvSpPr>
        <p:spPr>
          <a:xfrm>
            <a:off x="211937" y="9413866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B772E6-8A6A-69A3-6479-DB993AF98693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8386731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25057</TotalTime>
  <Words>550</Words>
  <Application>Microsoft Office PowerPoint</Application>
  <PresentationFormat>Format A4 (210 x 297 mm)</PresentationFormat>
  <Paragraphs>110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911</cp:revision>
  <cp:lastPrinted>2016-10-27T15:18:46Z</cp:lastPrinted>
  <dcterms:created xsi:type="dcterms:W3CDTF">2014-09-30T11:19:34Z</dcterms:created>
  <dcterms:modified xsi:type="dcterms:W3CDTF">2024-12-06T14:54:10Z</dcterms:modified>
</cp:coreProperties>
</file>